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Default Extension="xlsx" ContentType="application/vnd.openxmlformats-officedocument.spreadsheetml.sheet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7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7"/>
  <c:chart>
    <c:plotArea>
      <c:layout>
        <c:manualLayout>
          <c:layoutTarget val="inner"/>
          <c:xMode val="edge"/>
          <c:yMode val="edge"/>
          <c:x val="0.124820523043809"/>
          <c:y val="0.0612664137377222"/>
          <c:w val="0.74842283834269"/>
          <c:h val="0.65684785599036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Sheet1!$A$2:$A$11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5.0</c:v>
                </c:pt>
                <c:pt idx="1">
                  <c:v>4.0</c:v>
                </c:pt>
                <c:pt idx="2">
                  <c:v>5.0</c:v>
                </c:pt>
                <c:pt idx="3">
                  <c:v>2.0</c:v>
                </c:pt>
                <c:pt idx="4">
                  <c:v>3.0</c:v>
                </c:pt>
                <c:pt idx="6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Sheet1!$A$2:$A$11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3.0</c:v>
                </c:pt>
                <c:pt idx="4">
                  <c:v>2.0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Sheet1!$A$2:$A$11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2.0</c:v>
                </c:pt>
                <c:pt idx="1">
                  <c:v>3.0</c:v>
                </c:pt>
                <c:pt idx="2">
                  <c:v>4.0</c:v>
                </c:pt>
                <c:pt idx="3">
                  <c:v>3.0</c:v>
                </c:pt>
                <c:pt idx="4">
                  <c:v>2.0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cat>
            <c:strRef>
              <c:f>Sheet1!$A$2:$A$11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Sheet1!$E$2:$E$11</c:f>
              <c:numCache>
                <c:formatCode>General</c:formatCode>
                <c:ptCount val="10"/>
                <c:pt idx="0">
                  <c:v>4.0</c:v>
                </c:pt>
                <c:pt idx="1">
                  <c:v>2.0</c:v>
                </c:pt>
                <c:pt idx="2">
                  <c:v>1.0</c:v>
                </c:pt>
                <c:pt idx="3">
                  <c:v>7.0</c:v>
                </c:pt>
                <c:pt idx="4">
                  <c:v>7.0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cat>
            <c:strRef>
              <c:f>Sheet1!$A$2:$A$11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Sheet1!$F$2:$F$11</c:f>
              <c:numCache>
                <c:formatCode>General</c:formatCode>
                <c:ptCount val="10"/>
                <c:pt idx="0">
                  <c:v>5.0</c:v>
                </c:pt>
                <c:pt idx="1">
                  <c:v>6.0</c:v>
                </c:pt>
                <c:pt idx="2">
                  <c:v>5.0</c:v>
                </c:pt>
                <c:pt idx="3">
                  <c:v>6.0</c:v>
                </c:pt>
                <c:pt idx="4">
                  <c:v>6.0</c:v>
                </c:pt>
              </c:numCache>
            </c:numRef>
          </c:val>
        </c:ser>
        <c:axId val="497875128"/>
        <c:axId val="476441080"/>
      </c:barChart>
      <c:catAx>
        <c:axId val="497875128"/>
        <c:scaling>
          <c:orientation val="minMax"/>
        </c:scaling>
        <c:axPos val="b"/>
        <c:majorGridlines/>
        <c:tickLblPos val="nextTo"/>
        <c:crossAx val="476441080"/>
        <c:crosses val="autoZero"/>
        <c:auto val="1"/>
        <c:lblAlgn val="ctr"/>
        <c:lblOffset val="100"/>
      </c:catAx>
      <c:valAx>
        <c:axId val="476441080"/>
        <c:scaling>
          <c:orientation val="minMax"/>
        </c:scaling>
        <c:axPos val="l"/>
        <c:majorGridlines/>
        <c:numFmt formatCode="General" sourceLinked="1"/>
        <c:tickLblPos val="nextTo"/>
        <c:crossAx val="49787512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C145-317C-4DEC-9A6B-045D66B7A0F9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F5CD18-686B-47A9-AFD5-66CE5FA52A66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5CE5446-4E2F-3449-8A9E-E89A7A8059A9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9DF3438-E564-594F-8721-CEB194D9FE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ransition/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Generation X</a:t>
            </a:r>
            <a:br>
              <a:rPr lang="en-US" dirty="0" smtClean="0"/>
            </a:br>
            <a:r>
              <a:rPr lang="en-US" dirty="0" smtClean="0"/>
              <a:t>&amp; Social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Face Book</a:t>
            </a:r>
          </a:p>
          <a:p>
            <a:r>
              <a:rPr lang="en-US" dirty="0" smtClean="0"/>
              <a:t>Twitter</a:t>
            </a:r>
          </a:p>
          <a:p>
            <a:r>
              <a:rPr lang="en-US" dirty="0" smtClean="0"/>
              <a:t>Blogs, Online Chat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Twenty people ranging in ages from 9-83 years old were asked to respond to five questions related to the the hypothesis of:</a:t>
            </a:r>
          </a:p>
          <a:p>
            <a:pPr>
              <a:buNone/>
            </a:pPr>
            <a:r>
              <a:rPr lang="en-US" sz="2800" dirty="0" smtClean="0"/>
              <a:t>   “People over 50 years old don’t use social media because it is too difficult and they wouldn’t enjoy it.”</a:t>
            </a:r>
          </a:p>
          <a:p>
            <a:pPr>
              <a:buNone/>
            </a:pPr>
            <a:r>
              <a:rPr lang="en-US" sz="2800" dirty="0" smtClean="0"/>
              <a:t>     The statements and results are displayed on the following slides.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1.People fifty years old and older do not use social media.</a:t>
            </a:r>
          </a:p>
          <a:p>
            <a:r>
              <a:rPr lang="en-US" dirty="0" smtClean="0"/>
              <a:t>2.Social media is too difficult for people over 50.</a:t>
            </a:r>
          </a:p>
          <a:p>
            <a:r>
              <a:rPr lang="en-US" dirty="0" smtClean="0"/>
              <a:t>3.People fifty years old and older do not enjoy social media.</a:t>
            </a:r>
          </a:p>
          <a:p>
            <a:r>
              <a:rPr lang="en-US" dirty="0" smtClean="0"/>
              <a:t>4. People fifty years old and older so not have friends using social media.</a:t>
            </a:r>
          </a:p>
          <a:p>
            <a:r>
              <a:rPr lang="en-US" dirty="0" smtClean="0"/>
              <a:t>5. People fifty years old and older do not have Internet access.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Those surveyed responded to the statement by choosing one of the following:</a:t>
            </a:r>
          </a:p>
          <a:p>
            <a:pPr>
              <a:buNone/>
            </a:pPr>
            <a:r>
              <a:rPr lang="en-US" dirty="0" smtClean="0"/>
              <a:t>              1.Strongly Agree</a:t>
            </a:r>
          </a:p>
          <a:p>
            <a:pPr>
              <a:buNone/>
            </a:pPr>
            <a:r>
              <a:rPr lang="en-US" dirty="0" smtClean="0"/>
              <a:t>              2.Agree</a:t>
            </a:r>
          </a:p>
          <a:p>
            <a:pPr>
              <a:buNone/>
            </a:pPr>
            <a:r>
              <a:rPr lang="en-US" dirty="0" smtClean="0"/>
              <a:t>              3. Neutral</a:t>
            </a:r>
          </a:p>
          <a:p>
            <a:pPr>
              <a:buNone/>
            </a:pPr>
            <a:r>
              <a:rPr lang="en-US" dirty="0" smtClean="0"/>
              <a:t>              4.Disagree</a:t>
            </a:r>
          </a:p>
          <a:p>
            <a:pPr>
              <a:buNone/>
            </a:pPr>
            <a:r>
              <a:rPr lang="en-US" dirty="0" smtClean="0"/>
              <a:t>              5. Strongly Disagree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Graph</a:t>
            </a:r>
            <a:br>
              <a:rPr lang="en-US" dirty="0" smtClean="0"/>
            </a:br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graph represents the responses of those surveyed</a:t>
            </a:r>
          </a:p>
          <a:p>
            <a:pPr>
              <a:buNone/>
            </a:pPr>
            <a:r>
              <a:rPr lang="en-US" dirty="0" smtClean="0"/>
              <a:t>      with the statements corresponding to the category.</a:t>
            </a:r>
          </a:p>
          <a:p>
            <a:pPr>
              <a:buNone/>
            </a:pPr>
            <a:r>
              <a:rPr lang="en-US" dirty="0" smtClean="0"/>
              <a:t>      The series will  represent:</a:t>
            </a:r>
          </a:p>
          <a:p>
            <a:pPr>
              <a:buNone/>
            </a:pPr>
            <a:r>
              <a:rPr lang="en-US" dirty="0" smtClean="0"/>
              <a:t>               1. </a:t>
            </a:r>
            <a:r>
              <a:rPr lang="en-US" dirty="0" smtClean="0"/>
              <a:t>S</a:t>
            </a:r>
            <a:r>
              <a:rPr lang="en-US" dirty="0" smtClean="0"/>
              <a:t>trongly Agree </a:t>
            </a:r>
          </a:p>
          <a:p>
            <a:pPr>
              <a:buNone/>
            </a:pPr>
            <a:r>
              <a:rPr lang="en-US" dirty="0" smtClean="0"/>
              <a:t>               2.Agree</a:t>
            </a:r>
          </a:p>
          <a:p>
            <a:pPr>
              <a:buNone/>
            </a:pPr>
            <a:r>
              <a:rPr lang="en-US" dirty="0" smtClean="0"/>
              <a:t>               3.Neutral</a:t>
            </a:r>
          </a:p>
          <a:p>
            <a:pPr>
              <a:buNone/>
            </a:pPr>
            <a:r>
              <a:rPr lang="en-US" dirty="0" smtClean="0"/>
              <a:t>               4.Disagree</a:t>
            </a:r>
          </a:p>
          <a:p>
            <a:pPr>
              <a:buNone/>
            </a:pPr>
            <a:r>
              <a:rPr lang="en-US" dirty="0" smtClean="0"/>
              <a:t>               5.Strongly Disagree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People Fifty Years Old &amp; Older Do Not Use Social Media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3" cy="430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graph clearly shows the result of the survey found the majority of those surveyed strongly disagreed with the statements on the survey.</a:t>
            </a:r>
          </a:p>
          <a:p>
            <a:r>
              <a:rPr lang="en-US" dirty="0" smtClean="0"/>
              <a:t>It is clearly defined in this survey  that people of all ages use and enjoy social media.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102</TotalTime>
  <Words>287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Studio</vt:lpstr>
      <vt:lpstr>Generation X &amp; Social Media</vt:lpstr>
      <vt:lpstr>Survey</vt:lpstr>
      <vt:lpstr>Statements</vt:lpstr>
      <vt:lpstr>Responses</vt:lpstr>
      <vt:lpstr>The Graph Key</vt:lpstr>
      <vt:lpstr>People Fifty Years Old &amp; Older Do Not Use Social Media</vt:lpstr>
      <vt:lpstr>Survey Results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Generation X &amp; Social Media</dc:title>
  <dc:creator>Dani Mann</dc:creator>
  <cp:lastModifiedBy>Dani Mann</cp:lastModifiedBy>
  <cp:revision>4</cp:revision>
  <dcterms:created xsi:type="dcterms:W3CDTF">2012-04-08T22:01:35Z</dcterms:created>
  <dcterms:modified xsi:type="dcterms:W3CDTF">2012-04-08T23:43:54Z</dcterms:modified>
</cp:coreProperties>
</file>